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Prezentarea de deschidere a zilei 1: cum folosim generarea AI în producția jocurilor de pe getzoot.us.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zvanpavelescu/repos/eveniment-manasia/site/img/getzoot-jocuri.jpg">    </p:cNvPr>
          <p:cNvPicPr>
            <a:picLocks noChangeAspect="1"/>
          </p:cNvPicPr>
          <p:nvPr/>
        </p:nvPicPr>
        <p:blipFill>
          <a:blip r:embed="rId1">
            <a:alphaModFix amt="65000"/>
          </a:blip>
          <a:srcRect l="0" r="0" t="0" b="0"/>
          <a:stretch/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120640" cy="5143500"/>
          </a:xfrm>
          <a:prstGeom prst="rect">
            <a:avLst/>
          </a:prstGeom>
          <a:solidFill>
            <a:srgbClr val="150C47"/>
          </a:solidFill>
          <a:ln/>
        </p:spPr>
      </p:sp>
      <p:sp>
        <p:nvSpPr>
          <p:cNvPr id="4" name="Text 1"/>
          <p:cNvSpPr txBox="1"/>
          <p:nvPr/>
        </p:nvSpPr>
        <p:spPr>
          <a:xfrm>
            <a:off x="548640" y="502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28A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getzoot.us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41732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ZIUA 1 · AI ÎN PRODUCȚIA DE JOCURI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7373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el-carbon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5603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o temă scrisă la un skin de joc jucabil, generat cu AI.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4348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&amp; Play 2026  ·  AI în producția de jocuri &amp; observabilitate  ·  3–4 august 2026  ·  Domeniul Manasia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ZIUA 1 · LUNI, 3 AUGUST 2026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zilei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41732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~10:00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4173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Deschidere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47088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847088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~10:30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645920" y="184708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în producția de jocuri: contextul getzoot.us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276856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276856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~11:30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227685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el-carbon v1: de la o temă scrisă la un skin de joc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706624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50C47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2706624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~13:00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645920" y="270662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Prânz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136392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13639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~14:30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645920" y="313639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v3: pipeline-ul pe noduri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F1262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356616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~16:00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645920" y="356616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Carbon Studio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3995928"/>
            <a:ext cx="8229600" cy="365760"/>
          </a:xfrm>
          <a:prstGeom prst="roundRect">
            <a:avLst>
              <a:gd name="adj" fmla="val 12500"/>
            </a:avLst>
          </a:prstGeom>
          <a:solidFill>
            <a:srgbClr val="150C47"/>
          </a:solidFill>
          <a:ln w="6350">
            <a:solidFill>
              <a:srgbClr val="3A269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3995928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~19:30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645920" y="399592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Cină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Catalogul getzoot.us are nevoie de conținut vizual nou, constant</a:t>
            </a:r>
            <a:endParaRPr lang="en-US" sz="2800" dirty="0"/>
          </a:p>
        </p:txBody>
      </p:sp>
      <p:pic>
        <p:nvPicPr>
          <p:cNvPr id="4" name="Image 0" descr="/Users/razvanpavelescu/repos/eveniment-manasia/site/img/getzoot-jocuri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754880" y="1463040"/>
            <a:ext cx="3931920" cy="25603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46304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Jocuri scurte, cu mecanici clasice: Mines, Plinko, Crash, Dice, Tower, Beer Pong.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Același joc poate fi reîmbrăcat în teme diferite: fotbal, bar, festival mexican.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skin desenat manual înseamnă zile de lucru pentru fiecare temă.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cât din munca asta o poate face un model AI, fără să atingem codul jocului?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EL-CARBON V1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Generatorul de skin-uri pentru Mines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4000500" cy="1325880"/>
          </a:xfrm>
          <a:prstGeom prst="roundRect">
            <a:avLst>
              <a:gd name="adj" fmla="val 5517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70992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691640"/>
            <a:ext cx="31318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Temă text → skin complet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21992"/>
            <a:ext cx="3634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Utilizatorul scrie o temă; sistemul generează toate texturile jocului.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86300" y="1508760"/>
            <a:ext cx="4000500" cy="1325880"/>
          </a:xfrm>
          <a:prstGeom prst="roundRect">
            <a:avLst>
              <a:gd name="adj" fmla="val 5517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69180" y="170992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691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372100" y="1691640"/>
            <a:ext cx="31318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 în timp real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69180" y="2221992"/>
            <a:ext cx="3634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job de generare e urmărit pas cu pas, cu stare vizibilă în interfață.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063240"/>
            <a:ext cx="4000500" cy="1325880"/>
          </a:xfrm>
          <a:prstGeom prst="roundRect">
            <a:avLst>
              <a:gd name="adj" fmla="val 5517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326440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246120"/>
            <a:ext cx="31318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Stocare și CDN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776472"/>
            <a:ext cx="3634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Texturile sunt salvate automat și livrate jocului prin CDN.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6300" y="3063240"/>
            <a:ext cx="4000500" cy="1325880"/>
          </a:xfrm>
          <a:prstGeom prst="roundRect">
            <a:avLst>
              <a:gd name="adj" fmla="val 5517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9180" y="3264408"/>
            <a:ext cx="384048" cy="384048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8691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372100" y="3246120"/>
            <a:ext cx="31318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Editare manuală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869180" y="3776472"/>
            <a:ext cx="3634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Orice textură poate fi înlocuită de mână dacă rezultatul AI nu convinge.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EL-CARBON V1 · ARHITECTURĂ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job de generare, de la temă la texturi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66928" y="161848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Temă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92938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Utilizatorul scrie tema în aplicație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1898294" y="178308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154326" y="150876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264054" y="161848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create-game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264054" y="192938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Funcție edge care pornește jobul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595421" y="178308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851453" y="150876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961181" y="161848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ai-worker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961181" y="192938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 care generează imaginile cu FLUX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5292547" y="178308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548579" y="150876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58307" y="161848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+ CDN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658307" y="192938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Texturile salvate și livrate jocului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6989674" y="178308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245706" y="150876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55434" y="161848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job-status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355434" y="192938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Progresul, urmărit în interfață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2743200"/>
            <a:ext cx="2590800" cy="1417320"/>
          </a:xfrm>
          <a:prstGeom prst="roundRect">
            <a:avLst>
              <a:gd name="adj" fmla="val 5161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0080" y="294436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00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292608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345643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+ Vite, shadcn/ui, Tailwind, TanStack Query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276600" y="2743200"/>
            <a:ext cx="2590800" cy="1417320"/>
          </a:xfrm>
          <a:prstGeom prst="roundRect">
            <a:avLst>
              <a:gd name="adj" fmla="val 5161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59480" y="294436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34594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3962400" y="292608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3459480" y="345643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Supabase: Postgres, Storage, Auth, funcții edge (Deno)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096000" y="2743200"/>
            <a:ext cx="2590800" cy="1417320"/>
          </a:xfrm>
          <a:prstGeom prst="roundRect">
            <a:avLst>
              <a:gd name="adj" fmla="val 5161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78880" y="294436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2788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81800" y="292608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6278880" y="345643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de imagine FLUX, rulat prin Replicate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V3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Generarea rescrisă ca graf de noduri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pas de generare devine un nod: planul temei, ramurile AI pentru fiecare asset, asamblarea, validarea și publicarea. Studio-ul permite editarea vizuală a grafului.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224028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66928" y="235000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66928" y="266090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devine un plan de asset-uri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1898294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154326" y="224028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264054" y="235000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Ramuri AI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264054" y="266090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Câte o ramură pentru fiecare imagine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3595421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851453" y="224028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61181" y="235000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Asamblare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961181" y="266090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Manifestul jocului, în formatul fix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292547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548579" y="224028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658307" y="235000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5D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658307" y="266090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 pe codul real al clientului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989674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245706" y="2240280"/>
            <a:ext cx="1441094" cy="960120"/>
          </a:xfrm>
          <a:prstGeom prst="roundRect">
            <a:avLst>
              <a:gd name="adj" fmla="val 7619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55434" y="2350008"/>
            <a:ext cx="122163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Publicare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7355434" y="2660904"/>
            <a:ext cx="12216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CDN; jocul îl preia neschimbat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34747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 de bază: clienții jocurilor nu se modifică. Tot ce produce Carbon respectă contractul fix al fiecărui joc.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V3 · STACK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stă în spatele Carbon Studio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66420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 vizual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Graful de generare se editează în browser, cu React Flow.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766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59480" y="166420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594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9624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Execuție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4594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Nodurile rulează într-un pool de worker threads în backend.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96000" y="14630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8880" y="166420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78880" y="1664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781800" y="16459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Starea grafului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78880" y="21762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Salvată în Postgres, ca document JSON versionat.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3264408"/>
            <a:ext cx="384048" cy="384048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00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Asset-uri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Publicate pe S3 și livrate prin CloudFront.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2766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59480" y="326440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4594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39624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Infrastructură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4594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Pulumi; fiecare merge în main face și deploy-ul.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96000" y="3063240"/>
            <a:ext cx="2590800" cy="1371600"/>
          </a:xfrm>
          <a:prstGeom prst="roundRect">
            <a:avLst>
              <a:gd name="adj" fmla="val 5333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78880" y="3264408"/>
            <a:ext cx="384048" cy="384048"/>
          </a:xfrm>
          <a:prstGeom prst="ellipse">
            <a:avLst/>
          </a:prstGeom>
          <a:solidFill>
            <a:srgbClr val="D28AFE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27888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781800" y="324612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Monorepo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6278880" y="3776472"/>
            <a:ext cx="222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pnpm + turbo, TypeScript strict, teste cu vitest.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STUDIO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singur tipar pentru fiecare joc nou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4754880" cy="457200"/>
          </a:xfrm>
          <a:prstGeom prst="roundRect">
            <a:avLst>
              <a:gd name="adj" fmla="val 12000"/>
            </a:avLst>
          </a:prstGeom>
          <a:solidFill>
            <a:srgbClr val="2A1780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4630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4630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primul joc, tiparul de referință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029968"/>
            <a:ext cx="4754880" cy="457200"/>
          </a:xfrm>
          <a:prstGeom prst="roundRect">
            <a:avLst>
              <a:gd name="adj" fmla="val 12000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2996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Plinko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20299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 pe clientul real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596896"/>
            <a:ext cx="4754880" cy="457200"/>
          </a:xfrm>
          <a:prstGeom prst="roundRect">
            <a:avLst>
              <a:gd name="adj" fmla="val 12000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59689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Tower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011680" y="259689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 prin clonarea fluxului Mines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163824"/>
            <a:ext cx="4754880" cy="457200"/>
          </a:xfrm>
          <a:prstGeom prst="roundRect">
            <a:avLst>
              <a:gd name="adj" fmla="val 12000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16382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316382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 prin clonarea fluxului Mines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730752"/>
            <a:ext cx="4754880" cy="457200"/>
          </a:xfrm>
          <a:prstGeom prst="roundRect">
            <a:avLst>
              <a:gd name="adj" fmla="val 12000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7307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Beer Pong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373075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skin-uri generate pentru clientul zilnic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0" y="141732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D28A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200" dirty="0"/>
          </a:p>
        </p:txBody>
      </p:sp>
      <p:sp>
        <p:nvSpPr>
          <p:cNvPr id="20" name="Text 18"/>
          <p:cNvSpPr txBox="1"/>
          <p:nvPr/>
        </p:nvSpPr>
        <p:spPr>
          <a:xfrm>
            <a:off x="5669280" y="2606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jocuri care își pot genera skin-urile în Carbon Studio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669280" y="32918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Integrarea unui joc nou = clonarea fluxului Mines: plan → ramuri AI → asamblare → validare → publicare.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CONTRACTUL CU JOCUL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Clientul jocului nu se schimbă. Niciodată.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417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joc citește un fișier manifest cu format fix. Carbon trebuie să producă exact acel format, validat pe codul real al clientului, nu pe tipurile declarate.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2240280"/>
            <a:ext cx="2590800" cy="2011680"/>
          </a:xfrm>
          <a:prstGeom prst="roundRect">
            <a:avLst>
              <a:gd name="adj" fmla="val 363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44144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441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24231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Validare pe codul real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953512"/>
            <a:ext cx="2225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Codul care încarcă manifestul are ultimul cuvânt; tipurile TypeScript din client uneori mint despre cheile reale.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76600" y="2240280"/>
            <a:ext cx="2590800" cy="2011680"/>
          </a:xfrm>
          <a:prstGeom prst="roundRect">
            <a:avLst>
              <a:gd name="adj" fmla="val 363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59480" y="244144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459480" y="2441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962400" y="24231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Comparații byte cu byte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459480" y="2953512"/>
            <a:ext cx="2225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Manifestele generate se compară cu manifeste capturate din producție.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96000" y="2240280"/>
            <a:ext cx="2590800" cy="2011680"/>
          </a:xfrm>
          <a:prstGeom prst="roundRect">
            <a:avLst>
              <a:gd name="adj" fmla="val 3636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78880" y="2441448"/>
            <a:ext cx="384048" cy="384048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278880" y="2441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781800" y="242316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de integrare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278880" y="2953512"/>
            <a:ext cx="2225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manifest de 8,2 MB cu pixeli bruți trecuse de validare; l-a prins doar un test care parcurgea tot ciclul.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ÎMPĂRȚIREA MUNCII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 lucrează AI-ul și unde lucrează regulile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4005072" cy="2834640"/>
          </a:xfrm>
          <a:prstGeom prst="roundRect">
            <a:avLst>
              <a:gd name="adj" fmla="val 2581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6276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28A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(generativ)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10312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vizual al temei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Imaginile fiecărui asset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Variații pe aceeași temă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Iterații rapide, la cerere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681728" y="1463040"/>
            <a:ext cx="4005072" cy="2834640"/>
          </a:xfrm>
          <a:prstGeom prst="roundRect">
            <a:avLst>
              <a:gd name="adj" fmla="val 2581"/>
            </a:avLst>
          </a:prstGeom>
          <a:solidFill>
            <a:srgbClr val="2A1780"/>
          </a:solidFill>
          <a:ln w="9525">
            <a:solidFill>
              <a:srgbClr val="D28AF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910328" y="16276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 (determinist)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910328" y="210312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Asamblarea manifestului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Validarea pe clientul real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Publicarea pe CDN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Contractul fix al fiecărui joc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LECȚII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am învățat generând conținut cu AI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709928"/>
            <a:ext cx="384048" cy="384048"/>
          </a:xfrm>
          <a:prstGeom prst="ellipse">
            <a:avLst/>
          </a:prstGeom>
          <a:solidFill>
            <a:srgbClr val="75DE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Verifică, nu presupune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Orice afirmație despre cod sau despre rezultat se verifică printr-un test rapid înainte de a fi acceptată.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766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59480" y="1709928"/>
            <a:ext cx="384048" cy="384048"/>
          </a:xfrm>
          <a:prstGeom prst="ellipse">
            <a:avLst/>
          </a:prstGeom>
          <a:solidFill>
            <a:srgbClr val="FFDC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594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9624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test care n-a picat niciodată nu dovedește nimic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4594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Testele importante se verifică introducând exact bug-ul pe care îl păzesc.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96000" y="1508760"/>
            <a:ext cx="2590800" cy="2103120"/>
          </a:xfrm>
          <a:prstGeom prst="roundRect">
            <a:avLst>
              <a:gd name="adj" fmla="val 3478"/>
            </a:avLst>
          </a:prstGeom>
          <a:solidFill>
            <a:srgbClr val="1F1262"/>
          </a:solidFill>
          <a:ln w="9525">
            <a:solidFill>
              <a:srgbClr val="3A26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8880" y="1709928"/>
            <a:ext cx="384048" cy="384048"/>
          </a:xfrm>
          <a:prstGeom prst="ellipse">
            <a:avLst/>
          </a:prstGeom>
          <a:solidFill>
            <a:srgbClr val="E277E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78880" y="1709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0C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781800" y="1691640"/>
            <a:ext cx="1722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Bug-urile stau între componente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78880" y="2221992"/>
            <a:ext cx="222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Parcurgem tot ciclul, de la construire la publicare, nu doar fiecare pas izolat.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46634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getzoot.us  ·  partener principal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4663440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0C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28A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getzoot.us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F1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live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Generăm în Carbon Studio un skin nou, de la temă la joc jucabil.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918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D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4348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9A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&amp; Play 2026  ·  AI în producția de jocuri &amp; observabilitate  ·  3–4 august 2026  ·  Domeniul Manasia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el-carbon — AI în producția de jocuri</dc:title>
  <dc:subject>PptxGenJS Presentation</dc:subject>
  <dc:creator>PptxGenJS</dc:creator>
  <cp:lastModifiedBy>PptxGenJS</cp:lastModifiedBy>
  <cp:revision>1</cp:revision>
  <dcterms:created xsi:type="dcterms:W3CDTF">2026-09-23T12:23:05Z</dcterms:created>
  <dcterms:modified xsi:type="dcterms:W3CDTF">2026-09-23T12:23:05Z</dcterms:modified>
</cp:coreProperties>
</file>